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</p:sldIdLst>
  <p:sldSz cx="7772400" cy="100584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3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" name="Rectangle 2"/>
          <p:cNvSpPr/>
          <p:nvPr/>
        </p:nvSpPr>
        <p:spPr>
          <a:xfrm>
            <a:off x="0" y="1682496"/>
            <a:ext cx="7772400" cy="73152"/>
          </a:xfrm>
          <a:prstGeom prst="rect">
            <a:avLst/>
          </a:prstGeom>
          <a:solidFill>
            <a:srgbClr val="F4B51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highlands-forward-logo-horizont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8826" y="384048"/>
            <a:ext cx="2794747" cy="9143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85216" y="2331720"/>
            <a:ext cx="3108960" cy="182880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800" b="1" i="0">
                <a:solidFill>
                  <a:srgbClr val="007DCE"/>
                </a:solidFill>
                <a:latin typeface="Aptos"/>
              </a:rPr>
              <a:t>HIGHLANDS FORWARD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8368" y="2788920"/>
            <a:ext cx="6446520" cy="658368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pPr algn="ctr"/>
            <a:r>
              <a:rPr sz="3200" b="1" i="0">
                <a:solidFill>
                  <a:srgbClr val="0D2D4F"/>
                </a:solidFill>
                <a:latin typeface="Aptos Display"/>
              </a:rPr>
              <a:t>[Headline Goes Here]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32688" y="3611880"/>
            <a:ext cx="5907024" cy="530352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pPr algn="ctr"/>
            <a:r>
              <a:rPr sz="1400" b="0" i="0">
                <a:solidFill>
                  <a:srgbClr val="64748B"/>
                </a:solidFill>
                <a:latin typeface="Aptos"/>
              </a:rPr>
              <a:t>[Short subheadline or event description. Keep this to one clear sentence that explains why staff or students should pay attention.]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13232" y="4617720"/>
            <a:ext cx="1828800" cy="969264"/>
          </a:xfrm>
          <a:prstGeom prst="roundRect">
            <a:avLst/>
          </a:prstGeom>
          <a:solidFill>
            <a:srgbClr val="F7FBFF"/>
          </a:solidFill>
          <a:ln w="9525">
            <a:solidFill>
              <a:srgbClr val="D9E7F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14400" y="4800600"/>
            <a:ext cx="1417320" cy="164592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pPr algn="ctr"/>
            <a:r>
              <a:rPr sz="800" b="1" i="0">
                <a:solidFill>
                  <a:srgbClr val="007DCE"/>
                </a:solidFill>
                <a:latin typeface="Aptos"/>
              </a:rPr>
              <a:t>DATE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1248" y="5138928"/>
            <a:ext cx="1572768" cy="274320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pPr algn="ctr"/>
            <a:r>
              <a:rPr sz="1450" b="1" i="0">
                <a:solidFill>
                  <a:srgbClr val="0D2D4F"/>
                </a:solidFill>
                <a:latin typeface="Aptos Display"/>
              </a:rPr>
              <a:t>[Month Day]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971800" y="4617720"/>
            <a:ext cx="1828800" cy="969264"/>
          </a:xfrm>
          <a:prstGeom prst="roundRect">
            <a:avLst/>
          </a:prstGeom>
          <a:solidFill>
            <a:srgbClr val="F7FBFF"/>
          </a:solidFill>
          <a:ln w="9525">
            <a:solidFill>
              <a:srgbClr val="D9E7F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3172968" y="4800600"/>
            <a:ext cx="1417320" cy="164592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pPr algn="ctr"/>
            <a:r>
              <a:rPr sz="800" b="1" i="0">
                <a:solidFill>
                  <a:srgbClr val="007DCE"/>
                </a:solidFill>
                <a:latin typeface="Aptos"/>
              </a:rPr>
              <a:t>TIME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099816" y="5138928"/>
            <a:ext cx="1572768" cy="274320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pPr algn="ctr"/>
            <a:r>
              <a:rPr sz="1450" b="1" i="0">
                <a:solidFill>
                  <a:srgbClr val="0D2D4F"/>
                </a:solidFill>
                <a:latin typeface="Aptos Display"/>
              </a:rPr>
              <a:t>[Start Time]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212080" y="4617720"/>
            <a:ext cx="1828800" cy="969264"/>
          </a:xfrm>
          <a:prstGeom prst="roundRect">
            <a:avLst/>
          </a:prstGeom>
          <a:solidFill>
            <a:srgbClr val="F7FBFF"/>
          </a:solidFill>
          <a:ln w="9525">
            <a:solidFill>
              <a:srgbClr val="D9E7F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5413248" y="4800600"/>
            <a:ext cx="1417320" cy="164592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pPr algn="ctr"/>
            <a:r>
              <a:rPr sz="800" b="1" i="0">
                <a:solidFill>
                  <a:srgbClr val="007DCE"/>
                </a:solidFill>
                <a:latin typeface="Aptos"/>
              </a:rPr>
              <a:t>LOCATION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40096" y="5138928"/>
            <a:ext cx="1572768" cy="274320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pPr algn="ctr"/>
            <a:r>
              <a:rPr sz="1450" b="1" i="0">
                <a:solidFill>
                  <a:srgbClr val="0D2D4F"/>
                </a:solidFill>
                <a:latin typeface="Aptos Display"/>
              </a:rPr>
              <a:t>[Location]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1005840" y="6172200"/>
            <a:ext cx="5760720" cy="960120"/>
          </a:xfrm>
          <a:prstGeom prst="roundRect">
            <a:avLst/>
          </a:prstGeom>
          <a:solidFill>
            <a:srgbClr val="0D2D4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298448" y="6419088"/>
            <a:ext cx="5166360" cy="438912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pPr algn="ctr"/>
            <a:r>
              <a:rPr sz="1450" b="1" i="0">
                <a:solidFill>
                  <a:srgbClr val="FFFFFF"/>
                </a:solidFill>
                <a:latin typeface="Aptos"/>
              </a:rPr>
              <a:t>[Add the primary call to action here. Example: Register today, attend the meeting, review the update, or submit your request.]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2487168" y="7644383"/>
            <a:ext cx="2798064" cy="512064"/>
          </a:xfrm>
          <a:prstGeom prst="roundRect">
            <a:avLst/>
          </a:prstGeom>
          <a:solidFill>
            <a:srgbClr val="FFF6D8"/>
          </a:solidFill>
          <a:ln w="9525">
            <a:solidFill>
              <a:srgbClr val="F4B51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2788920" y="7808975"/>
            <a:ext cx="2194560" cy="164592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pPr algn="ctr"/>
            <a:r>
              <a:rPr sz="1200" b="1" i="0">
                <a:solidFill>
                  <a:srgbClr val="163F6D"/>
                </a:solidFill>
                <a:latin typeface="Aptos"/>
              </a:rPr>
              <a:t>[QR / Short Link]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60120" y="8851392"/>
            <a:ext cx="5852160" cy="228600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pPr algn="ctr"/>
            <a:r>
              <a:rPr sz="1000" b="1" i="0">
                <a:solidFill>
                  <a:srgbClr val="0D2D4F"/>
                </a:solidFill>
                <a:latin typeface="Aptos"/>
              </a:rPr>
              <a:t>Highlands Community Charter &amp; Technical Schools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234440" y="9171432"/>
            <a:ext cx="5257800" cy="210312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pPr algn="ctr"/>
            <a:r>
              <a:rPr sz="900" b="0" i="0">
                <a:solidFill>
                  <a:srgbClr val="64748B"/>
                </a:solidFill>
                <a:latin typeface="Aptos"/>
              </a:rPr>
              <a:t>[contact@hccts.org]  |  [hccts.org]</a:t>
            </a:r>
          </a:p>
        </p:txBody>
      </p:sp>
      <p:pic>
        <p:nvPicPr>
          <p:cNvPr id="23" name="Picture 22" descr="bottom_wav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9582912"/>
            <a:ext cx="7772400" cy="47548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